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3" r:id="rId8"/>
    <p:sldId id="266" r:id="rId9"/>
    <p:sldId id="274" r:id="rId10"/>
    <p:sldId id="267" r:id="rId11"/>
    <p:sldId id="273" r:id="rId12"/>
    <p:sldId id="268" r:id="rId13"/>
    <p:sldId id="269" r:id="rId14"/>
    <p:sldId id="270" r:id="rId15"/>
    <p:sldId id="271" r:id="rId16"/>
    <p:sldId id="264" r:id="rId17"/>
    <p:sldId id="272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10600" b="1" smtClean="0">
                <a:solidFill>
                  <a:srgbClr val="FF3300"/>
                </a:solidFill>
              </a:rPr>
              <a:t>Welcome</a:t>
            </a:r>
          </a:p>
        </p:txBody>
      </p:sp>
      <p:pic>
        <p:nvPicPr>
          <p:cNvPr id="3078" name="Picture 6" descr="13VV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51000"/>
            <a:ext cx="9144000" cy="5207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Pµ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msÁvt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- 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P‡µ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Pµ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e_cell_cycle[1]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8305800" cy="652897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Pµ</a:t>
            </a:r>
            <a:endParaRPr lang="en-US" dirty="0"/>
          </a:p>
        </p:txBody>
      </p:sp>
      <p:pic>
        <p:nvPicPr>
          <p:cNvPr id="4" name="Content Placeholder 3" descr="cell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600200"/>
            <a:ext cx="7239000" cy="5092135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cvuPwU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©‡q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cÖv‡dR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gUv‡dR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gUv‡dR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A¨vbv‡dR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U‡jv‡dR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371600"/>
            <a:ext cx="8610600" cy="542865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</a:t>
            </a:r>
            <a:endParaRPr lang="en-US" dirty="0"/>
          </a:p>
        </p:txBody>
      </p:sp>
      <p:pic>
        <p:nvPicPr>
          <p:cNvPr id="4" name="Content Placeholder 3" descr="28205065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47801"/>
            <a:ext cx="8229600" cy="5257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Pµ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mgxKiwYK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gvB‡Uvwm‡mi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wPÎmn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B0F0"/>
          </a:solidFill>
        </p:spPr>
        <p:txBody>
          <a:bodyPr/>
          <a:lstStyle/>
          <a:p>
            <a:r>
              <a:rPr lang="en-US" sz="800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mevB‡K ab¨ev`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6173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720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RxeweÁvb</a:t>
            </a:r>
            <a:r>
              <a:rPr sz="72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sz="720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cÎ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t 2</a:t>
            </a:r>
          </a:p>
          <a:p>
            <a:pPr algn="ctr">
              <a:buFontTx/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wefvRb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6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3279775"/>
            <a:ext cx="82296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i="1">
              <a:latin typeface="SutonnyMJ" pitchFamily="2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81000" y="1447800"/>
            <a:ext cx="8229600" cy="5029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5400" i="1" dirty="0">
              <a:latin typeface="SutonnyMJ" pitchFamily="2" charset="0"/>
            </a:endParaRPr>
          </a:p>
          <a:p>
            <a:pPr algn="ctr">
              <a:defRPr/>
            </a:pPr>
            <a:endParaRPr lang="en-US" sz="5400" i="1" dirty="0">
              <a:latin typeface="SutonnyMJ" pitchFamily="2" charset="0"/>
            </a:endParaRPr>
          </a:p>
          <a:p>
            <a:pPr algn="ctr">
              <a:defRPr/>
            </a:pPr>
            <a:r>
              <a:rPr lang="en-US" sz="5400" i="1" dirty="0" err="1">
                <a:solidFill>
                  <a:srgbClr val="7030A0"/>
                </a:solidFill>
                <a:latin typeface="SutonnyMJ" pitchFamily="2" charset="0"/>
              </a:rPr>
              <a:t>Avb&amp;Rygvb</a:t>
            </a:r>
            <a:r>
              <a:rPr lang="en-US" sz="5400" i="1" dirty="0">
                <a:solidFill>
                  <a:srgbClr val="7030A0"/>
                </a:solidFill>
                <a:latin typeface="SutonnyMJ" pitchFamily="2" charset="0"/>
              </a:rPr>
              <a:t> Aviv</a:t>
            </a:r>
            <a:r>
              <a:rPr lang="en-US" sz="4000" i="1" dirty="0">
                <a:solidFill>
                  <a:srgbClr val="7030A0"/>
                </a:solidFill>
                <a:latin typeface="SutonnyMJ" pitchFamily="2" charset="0"/>
              </a:rPr>
              <a:t/>
            </a:r>
            <a:br>
              <a:rPr lang="en-US" sz="4000" i="1" dirty="0">
                <a:solidFill>
                  <a:srgbClr val="7030A0"/>
                </a:solidFill>
                <a:latin typeface="SutonnyMJ" pitchFamily="2" charset="0"/>
              </a:rPr>
            </a:b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cÖfvlK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RxeweÁvb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/>
            </a:r>
            <a:b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</a:b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K¨v›Ub‡g›U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cvewjK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 ¯‹</a:t>
            </a: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zj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 GÛ </a:t>
            </a: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K‡jR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, ‡</a:t>
            </a:r>
            <a:r>
              <a:rPr lang="en-US" sz="3200" i="1" dirty="0" err="1">
                <a:solidFill>
                  <a:srgbClr val="7030A0"/>
                </a:solidFill>
                <a:latin typeface="SutonnyMJ" pitchFamily="2" charset="0"/>
              </a:rPr>
              <a:t>gv‡gbkvnx</a:t>
            </a:r>
            <a: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br>
              <a:rPr lang="en-US" sz="3200" i="1" dirty="0">
                <a:solidFill>
                  <a:srgbClr val="7030A0"/>
                </a:solidFill>
                <a:latin typeface="SutonnyMJ" pitchFamily="2" charset="0"/>
              </a:rPr>
            </a:br>
            <a:r>
              <a:rPr lang="en-US" sz="1200" i="1" dirty="0">
                <a:solidFill>
                  <a:srgbClr val="FF00FF"/>
                </a:solidFill>
                <a:latin typeface="SutonnyMJ" pitchFamily="2" charset="0"/>
              </a:rPr>
              <a:t/>
            </a:r>
            <a:br>
              <a:rPr lang="en-US" sz="1200" i="1" dirty="0">
                <a:solidFill>
                  <a:srgbClr val="FF00FF"/>
                </a:solidFill>
                <a:latin typeface="SutonnyMJ" pitchFamily="2" charset="0"/>
              </a:rPr>
            </a:br>
            <a:endParaRPr lang="en-US" sz="1200" i="1" dirty="0">
              <a:solidFill>
                <a:srgbClr val="FF00FF"/>
              </a:solidFill>
              <a:latin typeface="SutonnyMJ" pitchFamily="2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81000" y="304800"/>
            <a:ext cx="8229600" cy="101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-t </a:t>
            </a:r>
            <a:r>
              <a:rPr lang="en-US" sz="6000" b="1" dirty="0" err="1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Dc¯’vcbvq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t-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101" name="Picture 5" descr="E:\Swarna\Basir and family\Anzu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7450" y="1860550"/>
            <a:ext cx="130175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40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3000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20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20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40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build="allAtOnce" animBg="1"/>
      <p:bldP spid="44037" grpId="1" build="allAtOnce" animBg="1"/>
      <p:bldP spid="44039" grpId="0" build="allAtOnce" animBg="1"/>
      <p:bldP spid="44039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#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msÁvt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wefw³i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cÖKvi‡f`t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RM‡Z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mgxKiwYK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gv‡qvwmm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n«vmg~jK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A¨vgvB‡Uvwmm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msÁvt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mvB‡UvcøvRg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QvovB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mivmwi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A¨vgvB‡Uvwmm</a:t>
            </a:r>
            <a:endParaRPr lang="en-US" dirty="0"/>
          </a:p>
        </p:txBody>
      </p:sp>
      <p:pic>
        <p:nvPicPr>
          <p:cNvPr id="4" name="Content Placeholder 3" descr="file[3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1"/>
            <a:ext cx="8229600" cy="4876799"/>
          </a:xfr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msÁvt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cÖwµqvq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wbDwK¬qvm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‡µ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v‡gv‡mvg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mg¸Y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4478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gvB‡Uvwmm</a:t>
            </a:r>
            <a:endParaRPr lang="en-US" dirty="0"/>
          </a:p>
        </p:txBody>
      </p:sp>
      <p:pic>
        <p:nvPicPr>
          <p:cNvPr id="4" name="Content Placeholder 3" descr="Cell_Division_St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382000" cy="4978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th[2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229600" cy="6172199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308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</vt:lpstr>
      <vt:lpstr>RxeweÁvb 1g cÎ</vt:lpstr>
      <vt:lpstr>Slide 3</vt:lpstr>
      <vt:lpstr>†Kvl wefvRb</vt:lpstr>
      <vt:lpstr>A¨vgvB‡Uvwmm</vt:lpstr>
      <vt:lpstr>A¨vgvB‡Uvwmm</vt:lpstr>
      <vt:lpstr>gvB‡Uvwmm</vt:lpstr>
      <vt:lpstr>gvB‡Uvwmm</vt:lpstr>
      <vt:lpstr>.</vt:lpstr>
      <vt:lpstr> †Kvl Pµ</vt:lpstr>
      <vt:lpstr>Slide 11</vt:lpstr>
      <vt:lpstr>†Kvl Pµ</vt:lpstr>
      <vt:lpstr>gvB‡Uvwmm †Kvl wefvR‡bi avc</vt:lpstr>
      <vt:lpstr>gvB‡Uvwmm †Kvl wefvR‡bi avc</vt:lpstr>
      <vt:lpstr>gvB‡Uvwmm †Kvl wefvR‡bi avc</vt:lpstr>
      <vt:lpstr>g~j¨vqb</vt:lpstr>
      <vt:lpstr>evwoi KvR</vt:lpstr>
      <vt:lpstr>mevB‡K 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MMC</dc:creator>
  <cp:lastModifiedBy>MMC</cp:lastModifiedBy>
  <cp:revision>30</cp:revision>
  <dcterms:created xsi:type="dcterms:W3CDTF">2006-08-16T00:00:00Z</dcterms:created>
  <dcterms:modified xsi:type="dcterms:W3CDTF">2015-09-13T18:04:08Z</dcterms:modified>
</cp:coreProperties>
</file>