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5" r:id="rId7"/>
    <p:sldId id="263" r:id="rId8"/>
    <p:sldId id="266" r:id="rId9"/>
    <p:sldId id="274" r:id="rId10"/>
    <p:sldId id="267" r:id="rId11"/>
    <p:sldId id="273" r:id="rId12"/>
    <p:sldId id="268" r:id="rId13"/>
    <p:sldId id="269" r:id="rId14"/>
    <p:sldId id="270" r:id="rId15"/>
    <p:sldId id="271" r:id="rId16"/>
    <p:sldId id="264" r:id="rId17"/>
    <p:sldId id="272" r:id="rId18"/>
    <p:sldId id="26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sz="10600" b="1" smtClean="0">
                <a:solidFill>
                  <a:srgbClr val="FF3300"/>
                </a:solidFill>
              </a:rPr>
              <a:t>Welcome</a:t>
            </a:r>
          </a:p>
        </p:txBody>
      </p:sp>
      <p:pic>
        <p:nvPicPr>
          <p:cNvPr id="3078" name="Picture 6" descr="13VVB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651000"/>
            <a:ext cx="9144000" cy="5207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Pµ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msÁvt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e„w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×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cieZx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©‡Z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-  G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wZbwU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P‡µ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¨‡g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m¤úbœ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Pµ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he_cell_cycle[1]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228600"/>
            <a:ext cx="8305800" cy="6528973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Pµ</a:t>
            </a:r>
            <a:endParaRPr lang="en-US" dirty="0"/>
          </a:p>
        </p:txBody>
      </p:sp>
      <p:pic>
        <p:nvPicPr>
          <p:cNvPr id="4" name="Content Placeholder 3" descr="cell-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600200"/>
            <a:ext cx="7239000" cy="5092135"/>
          </a:xfr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gvB‡Uvwmm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avc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cvuPwU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chv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©‡q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m¤úbœ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-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cÖv‡dR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-‡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gUv‡dR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gUv‡dR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 marL="514350" indent="-514350">
              <a:buAutoNum type="arabicPeriod"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A¨vbv‡dR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U‡jv‡dR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gvB‡Uvwmm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avc</a:t>
            </a:r>
            <a:endParaRPr lang="en-US" dirty="0"/>
          </a:p>
        </p:txBody>
      </p:sp>
      <p:pic>
        <p:nvPicPr>
          <p:cNvPr id="4" name="Content Placeholder 3" descr="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371600"/>
            <a:ext cx="8610600" cy="542865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gvB‡Uvwmm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avc</a:t>
            </a:r>
            <a:endParaRPr lang="en-US" dirty="0"/>
          </a:p>
        </p:txBody>
      </p:sp>
      <p:pic>
        <p:nvPicPr>
          <p:cNvPr id="4" name="Content Placeholder 3" descr="282050657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447801"/>
            <a:ext cx="8229600" cy="5257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g~j¨vqb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Pµ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gvB‡Uvwmm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gvB‡Uvwmm‡K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†Kb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mgxKiwYK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gvB‡Uvwm‡mi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avcmg~n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?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marL="514350" indent="-514350">
              <a:buAutoNum type="arabicPeriod"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gvB‡Uvwmm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gvB‡Uvwm‡mi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avcmg~n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wPÎmn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e¨vL¨v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rgbClr val="00B0F0"/>
          </a:solidFill>
        </p:spPr>
        <p:txBody>
          <a:bodyPr/>
          <a:lstStyle/>
          <a:p>
            <a:r>
              <a:rPr lang="en-US" sz="800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mevB‡K ab¨ev`</a:t>
            </a:r>
          </a:p>
        </p:txBody>
      </p:sp>
      <p:pic>
        <p:nvPicPr>
          <p:cNvPr id="5" name="Content Placeholder 4" descr="images.jpe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600200"/>
            <a:ext cx="9144000" cy="617378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19200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sz="720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RxeweÁvb</a:t>
            </a:r>
            <a:r>
              <a:rPr sz="720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1g </a:t>
            </a:r>
            <a:r>
              <a:rPr sz="720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cÎ</a:t>
            </a:r>
            <a:endParaRPr sz="720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solidFill>
            <a:srgbClr val="00B050"/>
          </a:solidFill>
        </p:spPr>
        <p:txBody>
          <a:bodyPr/>
          <a:lstStyle/>
          <a:p>
            <a:pPr algn="ctr">
              <a:buFontTx/>
              <a:buNone/>
            </a:pP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Aa¨vq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t 2</a:t>
            </a:r>
          </a:p>
          <a:p>
            <a:pPr algn="ctr">
              <a:buFontTx/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15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11500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sz="11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1500" dirty="0" err="1" smtClean="0">
                <a:latin typeface="SutonnyMJ" pitchFamily="2" charset="0"/>
                <a:cs typeface="SutonnyMJ" pitchFamily="2" charset="0"/>
              </a:rPr>
              <a:t>wefvRb</a:t>
            </a:r>
            <a:endParaRPr lang="en-US" sz="4400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6" grpI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81000" y="3279775"/>
            <a:ext cx="8229600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200" i="1">
              <a:latin typeface="SutonnyMJ" pitchFamily="2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381000" y="1447800"/>
            <a:ext cx="8229600" cy="502920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5400" i="1" dirty="0">
              <a:latin typeface="SutonnyMJ" pitchFamily="2" charset="0"/>
            </a:endParaRPr>
          </a:p>
          <a:p>
            <a:pPr algn="ctr">
              <a:defRPr/>
            </a:pPr>
            <a:endParaRPr lang="en-US" sz="5400" i="1" dirty="0">
              <a:latin typeface="SutonnyMJ" pitchFamily="2" charset="0"/>
            </a:endParaRPr>
          </a:p>
          <a:p>
            <a:pPr algn="ctr">
              <a:defRPr/>
            </a:pPr>
            <a:r>
              <a:rPr lang="en-US" sz="5400" i="1" dirty="0" err="1">
                <a:solidFill>
                  <a:srgbClr val="7030A0"/>
                </a:solidFill>
                <a:latin typeface="SutonnyMJ" pitchFamily="2" charset="0"/>
              </a:rPr>
              <a:t>Avb&amp;Rygvb</a:t>
            </a:r>
            <a:r>
              <a:rPr lang="en-US" sz="5400" i="1" dirty="0">
                <a:solidFill>
                  <a:srgbClr val="7030A0"/>
                </a:solidFill>
                <a:latin typeface="SutonnyMJ" pitchFamily="2" charset="0"/>
              </a:rPr>
              <a:t> Aviv</a:t>
            </a:r>
            <a:r>
              <a:rPr lang="en-US" sz="4000" i="1" dirty="0">
                <a:solidFill>
                  <a:srgbClr val="7030A0"/>
                </a:solidFill>
                <a:latin typeface="SutonnyMJ" pitchFamily="2" charset="0"/>
              </a:rPr>
              <a:t/>
            </a:r>
            <a:br>
              <a:rPr lang="en-US" sz="4000" i="1" dirty="0">
                <a:solidFill>
                  <a:srgbClr val="7030A0"/>
                </a:solidFill>
                <a:latin typeface="SutonnyMJ" pitchFamily="2" charset="0"/>
              </a:rPr>
            </a:br>
            <a:r>
              <a:rPr lang="en-US" sz="3200" i="1" dirty="0" err="1">
                <a:solidFill>
                  <a:srgbClr val="7030A0"/>
                </a:solidFill>
                <a:latin typeface="SutonnyMJ" pitchFamily="2" charset="0"/>
              </a:rPr>
              <a:t>cÖfvlK</a:t>
            </a:r>
            <a:r>
              <a:rPr lang="en-US" sz="3200" i="1" dirty="0">
                <a:solidFill>
                  <a:srgbClr val="7030A0"/>
                </a:solidFill>
                <a:latin typeface="SutonnyMJ" pitchFamily="2" charset="0"/>
              </a:rPr>
              <a:t>, </a:t>
            </a:r>
            <a:r>
              <a:rPr lang="en-US" sz="3200" i="1" dirty="0" err="1">
                <a:solidFill>
                  <a:srgbClr val="7030A0"/>
                </a:solidFill>
                <a:latin typeface="SutonnyMJ" pitchFamily="2" charset="0"/>
              </a:rPr>
              <a:t>RxeweÁvb</a:t>
            </a:r>
            <a:r>
              <a:rPr lang="en-US" sz="3200" i="1" dirty="0">
                <a:solidFill>
                  <a:srgbClr val="7030A0"/>
                </a:solidFill>
                <a:latin typeface="SutonnyMJ" pitchFamily="2" charset="0"/>
              </a:rPr>
              <a:t/>
            </a:r>
            <a:br>
              <a:rPr lang="en-US" sz="3200" i="1" dirty="0">
                <a:solidFill>
                  <a:srgbClr val="7030A0"/>
                </a:solidFill>
                <a:latin typeface="SutonnyMJ" pitchFamily="2" charset="0"/>
              </a:rPr>
            </a:br>
            <a:r>
              <a:rPr lang="en-US" sz="3200" i="1" dirty="0" err="1">
                <a:solidFill>
                  <a:srgbClr val="7030A0"/>
                </a:solidFill>
                <a:latin typeface="SutonnyMJ" pitchFamily="2" charset="0"/>
              </a:rPr>
              <a:t>K¨v›Ub‡g›U</a:t>
            </a:r>
            <a:r>
              <a:rPr lang="en-US" sz="3200" i="1" dirty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3200" i="1" dirty="0" err="1">
                <a:solidFill>
                  <a:srgbClr val="7030A0"/>
                </a:solidFill>
                <a:latin typeface="SutonnyMJ" pitchFamily="2" charset="0"/>
              </a:rPr>
              <a:t>cvewjK</a:t>
            </a:r>
            <a:r>
              <a:rPr lang="en-US" sz="3200" i="1" dirty="0">
                <a:solidFill>
                  <a:srgbClr val="7030A0"/>
                </a:solidFill>
                <a:latin typeface="SutonnyMJ" pitchFamily="2" charset="0"/>
              </a:rPr>
              <a:t> ¯‹</a:t>
            </a:r>
            <a:r>
              <a:rPr lang="en-US" sz="3200" i="1" dirty="0" err="1">
                <a:solidFill>
                  <a:srgbClr val="7030A0"/>
                </a:solidFill>
                <a:latin typeface="SutonnyMJ" pitchFamily="2" charset="0"/>
              </a:rPr>
              <a:t>zj</a:t>
            </a:r>
            <a:r>
              <a:rPr lang="en-US" sz="3200" i="1" dirty="0">
                <a:solidFill>
                  <a:srgbClr val="7030A0"/>
                </a:solidFill>
                <a:latin typeface="SutonnyMJ" pitchFamily="2" charset="0"/>
              </a:rPr>
              <a:t> GÛ </a:t>
            </a:r>
            <a:r>
              <a:rPr lang="en-US" sz="3200" i="1" dirty="0" err="1">
                <a:solidFill>
                  <a:srgbClr val="7030A0"/>
                </a:solidFill>
                <a:latin typeface="SutonnyMJ" pitchFamily="2" charset="0"/>
              </a:rPr>
              <a:t>K‡jR</a:t>
            </a:r>
            <a:r>
              <a:rPr lang="en-US" sz="3200" i="1" dirty="0">
                <a:solidFill>
                  <a:srgbClr val="7030A0"/>
                </a:solidFill>
                <a:latin typeface="SutonnyMJ" pitchFamily="2" charset="0"/>
              </a:rPr>
              <a:t>, ‡</a:t>
            </a:r>
            <a:r>
              <a:rPr lang="en-US" sz="3200" i="1" dirty="0" err="1">
                <a:solidFill>
                  <a:srgbClr val="7030A0"/>
                </a:solidFill>
                <a:latin typeface="SutonnyMJ" pitchFamily="2" charset="0"/>
              </a:rPr>
              <a:t>gv‡gbkvnx</a:t>
            </a:r>
            <a:r>
              <a:rPr lang="en-US" sz="3200" i="1" dirty="0">
                <a:solidFill>
                  <a:srgbClr val="7030A0"/>
                </a:solidFill>
                <a:latin typeface="SutonnyMJ" pitchFamily="2" charset="0"/>
              </a:rPr>
              <a:t> </a:t>
            </a:r>
            <a:br>
              <a:rPr lang="en-US" sz="3200" i="1" dirty="0">
                <a:solidFill>
                  <a:srgbClr val="7030A0"/>
                </a:solidFill>
                <a:latin typeface="SutonnyMJ" pitchFamily="2" charset="0"/>
              </a:rPr>
            </a:br>
            <a:r>
              <a:rPr lang="en-US" sz="1200" i="1" dirty="0">
                <a:solidFill>
                  <a:srgbClr val="FF00FF"/>
                </a:solidFill>
                <a:latin typeface="SutonnyMJ" pitchFamily="2" charset="0"/>
              </a:rPr>
              <a:t/>
            </a:r>
            <a:br>
              <a:rPr lang="en-US" sz="1200" i="1" dirty="0">
                <a:solidFill>
                  <a:srgbClr val="FF00FF"/>
                </a:solidFill>
                <a:latin typeface="SutonnyMJ" pitchFamily="2" charset="0"/>
              </a:rPr>
            </a:br>
            <a:endParaRPr lang="en-US" sz="1200" i="1" dirty="0">
              <a:solidFill>
                <a:srgbClr val="FF00FF"/>
              </a:solidFill>
              <a:latin typeface="SutonnyMJ" pitchFamily="2" charset="0"/>
            </a:endParaRP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381000" y="304800"/>
            <a:ext cx="8229600" cy="101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-t </a:t>
            </a:r>
            <a:r>
              <a:rPr lang="en-US" sz="6000" b="1" dirty="0" err="1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Dc¯’vcbvq</a:t>
            </a:r>
            <a:r>
              <a:rPr lang="en-US" sz="6000" b="1" dirty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 t-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4101" name="Picture 5" descr="E:\Swarna\Basir and family\Anzum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27450" y="1860550"/>
            <a:ext cx="1301750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3000"/>
                                        <p:tgtEl>
                                          <p:spTgt spid="440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3000"/>
                                        <p:tgtEl>
                                          <p:spTgt spid="44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2000"/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200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40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4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40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440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44037" grpId="0" build="allAtOnce" animBg="1"/>
      <p:bldP spid="44037" grpId="1" build="allAtOnce" animBg="1"/>
      <p:bldP spid="44039" grpId="0" build="allAtOnce" animBg="1"/>
      <p:bldP spid="44039" grpId="1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wefvRb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#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msÁvt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†h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cÖwµqvq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Rxe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Kv‡li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wefw³i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¨‡g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†_‡K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yBwU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PviwU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Kv‡li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# </a:t>
            </a:r>
            <a:r>
              <a:rPr lang="en-US" u="sng" dirty="0" err="1" smtClean="0">
                <a:latin typeface="SutonnyMJ" pitchFamily="2" charset="0"/>
                <a:cs typeface="SutonnyMJ" pitchFamily="2" charset="0"/>
              </a:rPr>
              <a:t>cÖKvi‡f`t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Rxe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RM‡Z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wZb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1.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A¨vgvB‡Uvwmm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cÖZ¨ÿ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2.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gvB‡Uvwmm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mgxKiwYK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3.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gv‡qvwmm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n«vmg~jK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rgbClr val="00B0F0"/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A¨vgvB‡Uvwmm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#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msÁvt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cÖwµqvq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…‡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Kv‡li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wbDwK¬qvm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mvB‡UvcøvRg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RwUj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gva¨wgK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ch©vq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QvovB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mivmwi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wef³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AcZ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Kv‡li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A¨vgvB‡Uvwmm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A¨vgvB‡Uvwmm</a:t>
            </a:r>
            <a:endParaRPr lang="en-US" dirty="0"/>
          </a:p>
        </p:txBody>
      </p:sp>
      <p:pic>
        <p:nvPicPr>
          <p:cNvPr id="4" name="Content Placeholder 3" descr="file[3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24001"/>
            <a:ext cx="8229600" cy="4876799"/>
          </a:xfrm>
          <a:solidFill>
            <a:schemeClr val="bg2">
              <a:lumMod val="60000"/>
              <a:lumOff val="40000"/>
            </a:schemeClr>
          </a:solidFill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gvB‡Uvwmm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#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msÁvt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Kvl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wefvRb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cÖwµqvq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…Z 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Kv‡li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wbDwK¬qvm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‡µ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v‡gv‡mvg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DfqB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GKevi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wef³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mg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…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mg¸Y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m¤úbœ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AcZ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Kv‡li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m„wó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,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gvB‡Uvwmm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 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14478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gvB‡Uvwmm</a:t>
            </a:r>
            <a:endParaRPr lang="en-US" dirty="0"/>
          </a:p>
        </p:txBody>
      </p:sp>
      <p:pic>
        <p:nvPicPr>
          <p:cNvPr id="4" name="Content Placeholder 3" descr="Cell_Division_St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00200"/>
            <a:ext cx="8382000" cy="49784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Content Placeholder 3" descr="th[2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04800"/>
            <a:ext cx="8229600" cy="6172199"/>
          </a:xfr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308</Words>
  <Application>Microsoft Office PowerPoint</Application>
  <PresentationFormat>On-screen Show (4:3)</PresentationFormat>
  <Paragraphs>47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Welcome</vt:lpstr>
      <vt:lpstr>RxeweÁvb 1g cÎ</vt:lpstr>
      <vt:lpstr>Slide 3</vt:lpstr>
      <vt:lpstr>†Kvl wefvRb</vt:lpstr>
      <vt:lpstr>A¨vgvB‡Uvwmm</vt:lpstr>
      <vt:lpstr>A¨vgvB‡Uvwmm</vt:lpstr>
      <vt:lpstr>gvB‡Uvwmm</vt:lpstr>
      <vt:lpstr>gvB‡Uvwmm</vt:lpstr>
      <vt:lpstr>.</vt:lpstr>
      <vt:lpstr> †Kvl Pµ</vt:lpstr>
      <vt:lpstr>Slide 11</vt:lpstr>
      <vt:lpstr>†Kvl Pµ</vt:lpstr>
      <vt:lpstr>gvB‡Uvwmm †Kvl wefvR‡bi avc</vt:lpstr>
      <vt:lpstr>gvB‡Uvwmm †Kvl wefvR‡bi avc</vt:lpstr>
      <vt:lpstr>gvB‡Uvwmm †Kvl wefvR‡bi avc</vt:lpstr>
      <vt:lpstr>g~j¨vqb</vt:lpstr>
      <vt:lpstr>evwoi KvR</vt:lpstr>
      <vt:lpstr>mevB‡K ab¨ev`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MMC</dc:creator>
  <cp:lastModifiedBy>MMC</cp:lastModifiedBy>
  <cp:revision>30</cp:revision>
  <dcterms:created xsi:type="dcterms:W3CDTF">2006-08-16T00:00:00Z</dcterms:created>
  <dcterms:modified xsi:type="dcterms:W3CDTF">2015-09-13T18:04:08Z</dcterms:modified>
</cp:coreProperties>
</file>